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67987f10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67987f10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29cbadc4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29cbadc4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67987f10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67987f10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Conditional Operator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18400" y="1458350"/>
            <a:ext cx="4946400" cy="16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Evaluates a condition.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Executes a block of code based on the condition.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77775" y="495250"/>
            <a:ext cx="57357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Conditional Operator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957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Condition? Expression1: Expression</a:t>
            </a:r>
            <a:r>
              <a:rPr b="1" lang="en-GB" sz="1800"/>
              <a:t>2</a:t>
            </a:r>
            <a:endParaRPr b="1"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First conditional operators evaluates the condition: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the condition is true, Expression1 is executed.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the condition is false, Expression2 is executed.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55050" y="45507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of conditional operator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285875"/>
            <a:ext cx="5149200" cy="31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Write a program to determine after entering the age of a person that person is eligible for voting or not.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Condition: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 order to be eligible to vote, the age of the person has to be 18 or more than 18.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47150" y="525375"/>
            <a:ext cx="57357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